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9" d="100"/>
          <a:sy n="129" d="100"/>
        </p:scale>
        <p:origin x="-26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24F2-A27F-BF42-9C15-07AA4322458E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37BA-6047-2A4E-91F6-4B1107E5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27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24F2-A27F-BF42-9C15-07AA4322458E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37BA-6047-2A4E-91F6-4B1107E5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24F2-A27F-BF42-9C15-07AA4322458E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37BA-6047-2A4E-91F6-4B1107E5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1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24F2-A27F-BF42-9C15-07AA4322458E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37BA-6047-2A4E-91F6-4B1107E5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61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24F2-A27F-BF42-9C15-07AA4322458E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37BA-6047-2A4E-91F6-4B1107E5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9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24F2-A27F-BF42-9C15-07AA4322458E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37BA-6047-2A4E-91F6-4B1107E5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3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24F2-A27F-BF42-9C15-07AA4322458E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37BA-6047-2A4E-91F6-4B1107E5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60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24F2-A27F-BF42-9C15-07AA4322458E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37BA-6047-2A4E-91F6-4B1107E5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78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24F2-A27F-BF42-9C15-07AA4322458E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37BA-6047-2A4E-91F6-4B1107E5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00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24F2-A27F-BF42-9C15-07AA4322458E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37BA-6047-2A4E-91F6-4B1107E5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4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24F2-A27F-BF42-9C15-07AA4322458E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37BA-6047-2A4E-91F6-4B1107E5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18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224F2-A27F-BF42-9C15-07AA4322458E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637BA-6047-2A4E-91F6-4B1107E5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54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2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60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Macintosh PowerPoint</Application>
  <PresentationFormat>On-screen Show (4:3)</PresentationFormat>
  <Paragraphs>0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WGBH Educational Foundation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WGBH</dc:creator>
  <cp:lastModifiedBy>WGBH</cp:lastModifiedBy>
  <cp:revision>1</cp:revision>
  <dcterms:created xsi:type="dcterms:W3CDTF">2014-11-20T20:02:19Z</dcterms:created>
  <dcterms:modified xsi:type="dcterms:W3CDTF">2014-11-20T20:08:03Z</dcterms:modified>
</cp:coreProperties>
</file>